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2" r:id="rId16"/>
    <p:sldId id="273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12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04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653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1788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689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41131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830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882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281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732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772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833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042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110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185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523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992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04"/>
            <a:ext cx="1952272" cy="6853049"/>
            <a:chOff x="6627813" y="195650"/>
            <a:chExt cx="1952625" cy="5678101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65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22.11.2023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740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ДО)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667444" y="333378"/>
            <a:ext cx="75275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«Гнёздышко» города Дюртюли</a:t>
            </a:r>
            <a:endParaRPr lang="ru-RU" altLang="ru-RU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Дюртюлинский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 Республики Башкортостан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4266393" y="6165850"/>
            <a:ext cx="8302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г.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Управляющий совет; родительский совет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Стратегии развития воспитания в Российской Федерации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региональной специфики реализации Стратегии развития воспитания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Республики Башкортостан.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3909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актами: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u="sng" dirty="0">
                <a:solidFill>
                  <a:schemeClr val="accent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https://gnezdyhko3.02edu.ru/</a:t>
            </a:r>
            <a:endParaRPr lang="ru-RU" sz="1600" u="sng" dirty="0">
              <a:solidFill>
                <a:schemeClr val="accent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</TotalTime>
  <Words>1398</Words>
  <Application>Microsoft Office PowerPoint</Application>
  <PresentationFormat>Экран (4:3)</PresentationFormat>
  <Paragraphs>153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SimSun</vt:lpstr>
      <vt:lpstr>Arial</vt:lpstr>
      <vt:lpstr>Arial Unicode MS</vt:lpstr>
      <vt:lpstr>Calibri</vt:lpstr>
      <vt:lpstr>Century Gothic</vt:lpstr>
      <vt:lpstr>Mangal</vt:lpstr>
      <vt:lpstr>Symbol</vt:lpstr>
      <vt:lpstr>Times New Roman</vt:lpstr>
      <vt:lpstr>Wingdings</vt:lpstr>
      <vt:lpstr>Wingdings 3</vt:lpstr>
      <vt:lpstr>Легкий дым</vt:lpstr>
      <vt:lpstr>Краткая презентация  образовательной программы дошкольного образовательного учреждения (ОП ДО)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1</cp:lastModifiedBy>
  <cp:revision>7</cp:revision>
  <dcterms:created xsi:type="dcterms:W3CDTF">2023-08-02T09:43:03Z</dcterms:created>
  <dcterms:modified xsi:type="dcterms:W3CDTF">2023-11-22T09:21:20Z</dcterms:modified>
</cp:coreProperties>
</file>